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2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D83C-B415-41BD-9F75-13E4BD2EF6C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8794F-810E-4159-8C02-A061C8CA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9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5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9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9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B080-CB80-4026-B72A-C365C31CCC9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1AD2-8F8C-4EE7-B11C-93A6B31B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able, indoor, wooden, room&#10;&#10;Description automatically generated">
            <a:extLst>
              <a:ext uri="{FF2B5EF4-FFF2-40B4-BE49-F238E27FC236}">
                <a16:creationId xmlns:a16="http://schemas.microsoft.com/office/drawing/2014/main" id="{D01E14CE-C82B-4B88-BA9C-C14F43536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r="4916"/>
          <a:stretch/>
        </p:blipFill>
        <p:spPr>
          <a:xfrm>
            <a:off x="2344940" y="39536676"/>
            <a:ext cx="6142869" cy="3840480"/>
          </a:xfrm>
          <a:prstGeom prst="roundRect">
            <a:avLst>
              <a:gd name="adj" fmla="val 3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A picture containing indoor, table, food, box&#10;&#10;Description automatically generated">
            <a:extLst>
              <a:ext uri="{FF2B5EF4-FFF2-40B4-BE49-F238E27FC236}">
                <a16:creationId xmlns:a16="http://schemas.microsoft.com/office/drawing/2014/main" id="{7523E781-1FC7-40D6-8E82-FC5EA5E5AA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r="10311"/>
          <a:stretch/>
        </p:blipFill>
        <p:spPr>
          <a:xfrm>
            <a:off x="24430590" y="39536676"/>
            <a:ext cx="6142869" cy="3840480"/>
          </a:xfrm>
          <a:prstGeom prst="roundRect">
            <a:avLst>
              <a:gd name="adj" fmla="val 35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4DE2D-05BA-4B25-B893-E233D59E1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0604" y="39536676"/>
            <a:ext cx="6137191" cy="3840480"/>
          </a:xfrm>
          <a:prstGeom prst="roundRect">
            <a:avLst>
              <a:gd name="adj" fmla="val 3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9F8AA5A-741A-40C7-A92C-07AE9AF17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670832"/>
              </p:ext>
            </p:extLst>
          </p:nvPr>
        </p:nvGraphicFramePr>
        <p:xfrm>
          <a:off x="-484094" y="0"/>
          <a:ext cx="33779012" cy="391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6" imgW="8361305" imgH="9863464" progId="Word.Document.12">
                  <p:embed/>
                </p:oleObj>
              </mc:Choice>
              <mc:Fallback>
                <p:oleObj name="Document" r:id="rId6" imgW="8361305" imgH="9863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484094" y="0"/>
                        <a:ext cx="33779012" cy="391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55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Microsoft Word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Hamza</dc:creator>
  <cp:lastModifiedBy>Amir Hamza</cp:lastModifiedBy>
  <cp:revision>18</cp:revision>
  <dcterms:created xsi:type="dcterms:W3CDTF">2020-11-14T20:09:37Z</dcterms:created>
  <dcterms:modified xsi:type="dcterms:W3CDTF">2020-11-16T05:05:48Z</dcterms:modified>
</cp:coreProperties>
</file>