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Nunito"/>
      <p:regular r:id="rId11"/>
      <p:bold r:id="rId12"/>
      <p:italic r:id="rId13"/>
      <p:boldItalic r:id="rId14"/>
    </p:embeddedFont>
    <p:embeddedFont>
      <p:font typeface="Maven Pro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regular.fntdata"/><Relationship Id="rId10" Type="http://schemas.openxmlformats.org/officeDocument/2006/relationships/slide" Target="slides/slide5.xml"/><Relationship Id="rId13" Type="http://schemas.openxmlformats.org/officeDocument/2006/relationships/font" Target="fonts/Nunito-italic.fntdata"/><Relationship Id="rId12" Type="http://schemas.openxmlformats.org/officeDocument/2006/relationships/font" Target="fonts/Nuni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avenPro-regular.fntdata"/><Relationship Id="rId14" Type="http://schemas.openxmlformats.org/officeDocument/2006/relationships/font" Target="fonts/Nunito-boldItalic.fntdata"/><Relationship Id="rId16" Type="http://schemas.openxmlformats.org/officeDocument/2006/relationships/font" Target="fonts/MavenPr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7d7c5c412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7d7c5c412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7d7c5c4124_1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7d7c5c4124_1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7d7c5c4124_1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7d7c5c4124_1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3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7d7c5c4124_16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7d7c5c4124_1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iowastate.instructuremedia.com/embed/f1304901-a092-42e4-9381-78bedb15a76a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iowastate.instructuremedia.com/embed/9a88f149-e3cd-4f4c-86e5-85a508d02ef4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iowastate.instructuremedia.com/embed/ac4196b8-896c-4d84-9ccf-0571b7bdff15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Scalable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Warehouse Automation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66900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sdmay 20-10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Jacob Ramsey-Smith, Stamati Morellas, Amir Hamza, Jack Creighton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Lighting and Security</a:t>
            </a:r>
            <a:endParaRPr/>
          </a:p>
        </p:txBody>
      </p:sp>
      <p:sp>
        <p:nvSpPr>
          <p:cNvPr id="284" name="Google Shape;284;p1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Robots need to </a:t>
            </a:r>
            <a:r>
              <a:rPr lang="en"/>
              <a:t>seamlessly</a:t>
            </a:r>
            <a:r>
              <a:rPr lang="en"/>
              <a:t> integrate into a human workspace. This has a few safety/security implications. 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Robots might need to honk around corners with low visibility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Detecting obj</a:t>
            </a:r>
            <a:r>
              <a:rPr lang="en"/>
              <a:t>ects in the way such as o</a:t>
            </a:r>
            <a:r>
              <a:rPr lang="en"/>
              <a:t>ther robots or people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Robots can work without lighting, this means that lighting can be automated as well.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en" sz="800"/>
              <a:t>Video link:</a:t>
            </a:r>
            <a:r>
              <a:rPr i="1" lang="en"/>
              <a:t> </a:t>
            </a:r>
            <a:r>
              <a:rPr i="1" lang="en" sz="800" u="sng">
                <a:solidFill>
                  <a:schemeClr val="hlink"/>
                </a:solidFill>
                <a:hlinkClick r:id="rId3"/>
              </a:rPr>
              <a:t>https://iowastate.instructuremedia.com/embed/f1304901-a092-42e4-9381-78bedb15a76a</a:t>
            </a:r>
            <a:r>
              <a:rPr i="1" lang="en" sz="800"/>
              <a:t> </a:t>
            </a:r>
            <a:endParaRPr i="1" sz="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Employee Safety</a:t>
            </a:r>
            <a:endParaRPr/>
          </a:p>
        </p:txBody>
      </p:sp>
      <p:sp>
        <p:nvSpPr>
          <p:cNvPr id="290" name="Google Shape;290;p15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Robots should be able to detect workers and avoid any collisions to ensure no robot related injuries occur in the warehouse.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Robots can also be responsible for jobs that have high physical strain on workers, or jobs that are more prone to accidents.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Lifting large, heavy objects most people wouldn’t be capable of.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Taking inventory/fetching of items high on shelves, thus reducing risk of workers falling off of ladders.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800"/>
              <a:t>Video Link: </a:t>
            </a:r>
            <a:r>
              <a:rPr lang="en" sz="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https://iowastate.instructuremedia.com/embed/9a88f149-e3cd-4f4c-86e5-85a508d02ef4</a:t>
            </a:r>
            <a:endParaRPr sz="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Inventory Management &amp; Metrics</a:t>
            </a:r>
            <a:endParaRPr/>
          </a:p>
        </p:txBody>
      </p:sp>
      <p:sp>
        <p:nvSpPr>
          <p:cNvPr id="296" name="Google Shape;296;p16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Develop an interface for admins to measure important data of the system</a:t>
            </a:r>
            <a:endParaRPr/>
          </a:p>
          <a:p>
            <a:pPr indent="-31115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Provide inventory information</a:t>
            </a:r>
            <a:endParaRPr/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Package tracking</a:t>
            </a:r>
            <a:endParaRPr/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Inventory accuracy</a:t>
            </a:r>
            <a:endParaRPr/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Inventory turnover</a:t>
            </a:r>
            <a:endParaRPr/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Fill rate</a:t>
            </a:r>
            <a:endParaRPr/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Operation productivity</a:t>
            </a:r>
            <a:endParaRPr/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Provide other metrics about the system</a:t>
            </a:r>
            <a:endParaRPr/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Sensor data from robots</a:t>
            </a:r>
            <a:endParaRPr/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Time efficiency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/>
              <a:t>Aid in the predictability of the system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 sz="800"/>
              <a:t>Video link: </a:t>
            </a:r>
            <a:r>
              <a:rPr i="1" lang="en" sz="800" u="sng">
                <a:solidFill>
                  <a:schemeClr val="hlink"/>
                </a:solidFill>
                <a:hlinkClick r:id="rId3"/>
              </a:rPr>
              <a:t>https://iowastate.instructuremedia.com/embed/ac4196b8-896c-4d84-9ccf-0571b7bdff15</a:t>
            </a:r>
            <a:endParaRPr i="1" sz="8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i="1" sz="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Scanning and System Integration</a:t>
            </a:r>
            <a:endParaRPr/>
          </a:p>
        </p:txBody>
      </p:sp>
      <p:sp>
        <p:nvSpPr>
          <p:cNvPr id="302" name="Google Shape;302;p17"/>
          <p:cNvSpPr txBox="1"/>
          <p:nvPr>
            <p:ph idx="1" type="body"/>
          </p:nvPr>
        </p:nvSpPr>
        <p:spPr>
          <a:xfrm>
            <a:off x="1303800" y="1990050"/>
            <a:ext cx="71097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Develop a system that scans the aisles 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Ariel or ground vehicles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Transmit data to the inventory management system 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Wireless communication within the wavehouse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Develop a real time system that tracks warehouse activity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Robotic Management System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Ensure autonomous navigation 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Data processing from lidars and other scanners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800"/>
              <a:t>Video link: https://iowastate.instructuremedia.com/embed/e6370a8a-32f9-4b24-bb31-d81254a93446</a:t>
            </a:r>
            <a:endParaRPr sz="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