
<file path=[Content_Types].xml><?xml version="1.0" encoding="utf-8"?>
<Types xmlns="http://schemas.openxmlformats.org/package/2006/content-types">
  <Default Extension="fntdata" ContentType="application/x-fontdata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63" r:id="rId4"/>
    <p:sldId id="261" r:id="rId5"/>
    <p:sldId id="260" r:id="rId6"/>
  </p:sldIdLst>
  <p:sldSz cx="9144000" cy="5143500" type="screen16x9"/>
  <p:notesSz cx="6858000" cy="9144000"/>
  <p:embeddedFontLst>
    <p:embeddedFont>
      <p:font typeface="Maven Pro" panose="020B0604020202020204" charset="0"/>
      <p:regular r:id="rId8"/>
      <p:bold r:id="rId9"/>
    </p:embeddedFont>
    <p:embeddedFont>
      <p:font typeface="Nunito" panose="020B060402020202020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7" y="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uv0U1WrFgVE-8-mn7uTrt0r6Df1JvTUUtk7ZdtKpl-Q/edit#gid=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8127db0b8e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8127db0b8e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Designing includes- component analysis, cost analysis, power analysis, and schematics.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Motors should be able to hover w/ half power so that will be the goal to aim for in our physics equations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8127db0b8e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8127db0b8e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Designing includes- component analysis, cost analysis, power analysis, and schematics.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Motors should be able to hover w/ half power so that will be the goal to aim for in our physics equations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66405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8127db0b8e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8127db0b8e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127db0b8e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8127db0b8e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This project has lots of components – break everything down into small tasks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Project is complex – things are subject to change</a:t>
            </a:r>
            <a:endParaRPr lang="en" sz="130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30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30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Component analysis - finding the right parts</a:t>
            </a:r>
            <a:endParaRPr sz="130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Cost analysis - staying with in our budget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30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30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Link to Amir’s timeline doc </a:t>
            </a:r>
            <a:r>
              <a:rPr lang="en-US" sz="1400" u="sng" dirty="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https://docs.google.com/spreadsheets/d/1uv0U1WrFgVE-8-mn7uTrt0r6Df1JvTUUtk7ZdtKpl-Q/edit#gid=0</a:t>
            </a:r>
            <a:r>
              <a:rPr lang="en-US" sz="1800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269258" y="7304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Plan</a:t>
            </a:r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66903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sd</a:t>
            </a:r>
            <a:r>
              <a:rPr lang="en-US" dirty="0" err="1"/>
              <a:t>dec</a:t>
            </a:r>
            <a:r>
              <a:rPr lang="en" dirty="0"/>
              <a:t> 20-10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Jacob Ramsey-Smith, Stamati Morellas, Amir Hamza, Jack Creighton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Technical Goals (Hardware)</a:t>
            </a:r>
            <a:endParaRPr/>
          </a:p>
        </p:txBody>
      </p:sp>
      <p:sp>
        <p:nvSpPr>
          <p:cNvPr id="284" name="Google Shape;284;p14"/>
          <p:cNvSpPr txBox="1">
            <a:spLocks noGrp="1"/>
          </p:cNvSpPr>
          <p:nvPr>
            <p:ph type="body" idx="1"/>
          </p:nvPr>
        </p:nvSpPr>
        <p:spPr>
          <a:xfrm>
            <a:off x="1181879" y="1098225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n" sz="1880" dirty="0"/>
              <a:t>Design aerial drone capable of scanning barcodes and transmitting video</a:t>
            </a:r>
            <a:endParaRPr sz="1880" dirty="0"/>
          </a:p>
          <a:p>
            <a:pPr marL="285750" indent="-285750">
              <a:spcBef>
                <a:spcPts val="1600"/>
              </a:spcBef>
            </a:pPr>
            <a:r>
              <a:rPr lang="en" sz="1880" dirty="0"/>
              <a:t>Perform calculations to confirm that motors can lift drone</a:t>
            </a:r>
            <a:endParaRPr sz="1880" dirty="0"/>
          </a:p>
          <a:p>
            <a:pPr marL="285750" indent="-285750">
              <a:spcBef>
                <a:spcPts val="1600"/>
              </a:spcBef>
            </a:pPr>
            <a:r>
              <a:rPr lang="en" sz="1880" dirty="0"/>
              <a:t>Design a radio transmitter to display drone video and control drone from</a:t>
            </a:r>
            <a:endParaRPr sz="1880" dirty="0"/>
          </a:p>
          <a:p>
            <a:pPr marL="285750" indent="-285750">
              <a:spcBef>
                <a:spcPts val="1600"/>
              </a:spcBef>
            </a:pPr>
            <a:r>
              <a:rPr lang="en" sz="1880" dirty="0"/>
              <a:t>Design a charging station to dock the drone and allow it to recharge</a:t>
            </a:r>
            <a:endParaRPr sz="1880" dirty="0"/>
          </a:p>
          <a:p>
            <a:pPr marL="285750" indent="-285750">
              <a:spcBef>
                <a:spcPts val="1600"/>
              </a:spcBef>
            </a:pPr>
            <a:r>
              <a:rPr lang="en" sz="1880" dirty="0"/>
              <a:t>Project management: Planning and dividing tasks on Trello and using a gantt chart for time management.</a:t>
            </a:r>
            <a:endParaRPr sz="188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3" name="Hardware technical goals">
            <a:hlinkClick r:id="" action="ppaction://media"/>
            <a:extLst>
              <a:ext uri="{FF2B5EF4-FFF2-40B4-BE49-F238E27FC236}">
                <a16:creationId xmlns:a16="http://schemas.microsoft.com/office/drawing/2014/main" id="{9FDFBAB1-76CD-4CA8-8BAA-0DA7BB0193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68698" y="755913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1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Key Technical Goals (Software)</a:t>
            </a:r>
            <a:endParaRPr dirty="0"/>
          </a:p>
        </p:txBody>
      </p:sp>
      <p:sp>
        <p:nvSpPr>
          <p:cNvPr id="284" name="Google Shape;284;p14"/>
          <p:cNvSpPr txBox="1">
            <a:spLocks noGrp="1"/>
          </p:cNvSpPr>
          <p:nvPr>
            <p:ph type="body" idx="1"/>
          </p:nvPr>
        </p:nvSpPr>
        <p:spPr>
          <a:xfrm>
            <a:off x="1181880" y="1525343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80" dirty="0"/>
              <a:t>Take inventory and track location of items with &gt;90% accuracy</a:t>
            </a:r>
          </a:p>
          <a:p>
            <a:pPr>
              <a:lnSpc>
                <a:spcPct val="150000"/>
              </a:lnSpc>
            </a:pPr>
            <a:r>
              <a:rPr lang="en-US" sz="1880" dirty="0"/>
              <a:t>Path planning and autonomy for warehouse drones</a:t>
            </a:r>
          </a:p>
          <a:p>
            <a:pPr>
              <a:lnSpc>
                <a:spcPct val="150000"/>
              </a:lnSpc>
            </a:pPr>
            <a:r>
              <a:rPr lang="en-US" sz="1880" dirty="0"/>
              <a:t>Create admin interface for viewing warehouse inventory &amp; other metrics</a:t>
            </a:r>
          </a:p>
          <a:p>
            <a:pPr>
              <a:lnSpc>
                <a:spcPct val="150000"/>
              </a:lnSpc>
            </a:pPr>
            <a:r>
              <a:rPr lang="en-US" sz="1880" dirty="0"/>
              <a:t>Compare inventory reports to purchase orders and advanced shipping notices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8899599-9537-4C1B-8E44-234CCA20C7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74678" y="915464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1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2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 txBox="1">
            <a:spLocks noGrp="1"/>
          </p:cNvSpPr>
          <p:nvPr>
            <p:ph type="title"/>
          </p:nvPr>
        </p:nvSpPr>
        <p:spPr>
          <a:xfrm>
            <a:off x="173725" y="2060700"/>
            <a:ext cx="2135700" cy="10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</a:t>
            </a:r>
            <a:br>
              <a:rPr lang="en"/>
            </a:br>
            <a:r>
              <a:rPr lang="en"/>
              <a:t>Overview</a:t>
            </a:r>
            <a:endParaRPr/>
          </a:p>
        </p:txBody>
      </p:sp>
      <p:pic>
        <p:nvPicPr>
          <p:cNvPr id="296" name="Google Shape;29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09425" y="208687"/>
            <a:ext cx="6489626" cy="472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00C4DA-5AB5-4AB7-A744-0B0F003FD4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6775" y="36385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02" name="Google Shape;302;p17"/>
          <p:cNvSpPr txBox="1">
            <a:spLocks noGrp="1"/>
          </p:cNvSpPr>
          <p:nvPr>
            <p:ph type="body" idx="1"/>
          </p:nvPr>
        </p:nvSpPr>
        <p:spPr>
          <a:xfrm>
            <a:off x="1187775" y="1209600"/>
            <a:ext cx="70305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Analysis of hardware elements</a:t>
            </a:r>
            <a:endParaRPr dirty="0"/>
          </a:p>
          <a:p>
            <a:pPr marL="457200" lvl="0" indent="-292100" algn="l" rtl="0">
              <a:spcBef>
                <a:spcPts val="1600"/>
              </a:spcBef>
              <a:spcAft>
                <a:spcPts val="0"/>
              </a:spcAft>
              <a:buSzPts val="1000"/>
              <a:buChar char="-"/>
            </a:pPr>
            <a:r>
              <a:rPr lang="en" sz="1000" dirty="0"/>
              <a:t>Components analysis</a:t>
            </a:r>
            <a:endParaRPr lang="en-US" sz="1000" dirty="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-US" sz="1000" dirty="0"/>
              <a:t>Power analysis</a:t>
            </a: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 dirty="0"/>
              <a:t>Schematic design</a:t>
            </a:r>
            <a:endParaRPr sz="1000" dirty="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 dirty="0"/>
              <a:t>Drone Design</a:t>
            </a:r>
            <a:endParaRPr sz="1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Analysis of software elements</a:t>
            </a:r>
            <a:endParaRPr dirty="0"/>
          </a:p>
          <a:p>
            <a:pPr marL="457200" lvl="0" indent="-292100" algn="l" rtl="0">
              <a:spcBef>
                <a:spcPts val="1600"/>
              </a:spcBef>
              <a:spcAft>
                <a:spcPts val="0"/>
              </a:spcAft>
              <a:buSzPts val="1000"/>
              <a:buChar char="-"/>
            </a:pPr>
            <a:r>
              <a:rPr lang="en" sz="1000" dirty="0"/>
              <a:t>Technology stack</a:t>
            </a:r>
            <a:endParaRPr sz="1000" dirty="0"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 dirty="0"/>
              <a:t>Front-end</a:t>
            </a:r>
            <a:endParaRPr sz="1000" dirty="0"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 dirty="0"/>
              <a:t>Back-end</a:t>
            </a:r>
            <a:endParaRPr sz="1000" dirty="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 dirty="0"/>
              <a:t>Requirements</a:t>
            </a:r>
            <a:endParaRPr sz="1000" dirty="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 dirty="0"/>
              <a:t>Scope</a:t>
            </a:r>
            <a:endParaRPr sz="1000" dirty="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 dirty="0"/>
              <a:t>Design</a:t>
            </a:r>
            <a:endParaRPr sz="10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Cost estimation</a:t>
            </a:r>
            <a:endParaRPr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5D738A1-7C0E-482F-A2BB-90F7BBAAE4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08675" y="59338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6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293</Words>
  <Application>Microsoft Office PowerPoint</Application>
  <PresentationFormat>On-screen Show (16:9)</PresentationFormat>
  <Paragraphs>44</Paragraphs>
  <Slides>5</Slides>
  <Notes>5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Nunito</vt:lpstr>
      <vt:lpstr>Maven Pro</vt:lpstr>
      <vt:lpstr>Arial</vt:lpstr>
      <vt:lpstr>Momentum</vt:lpstr>
      <vt:lpstr>Project Plan</vt:lpstr>
      <vt:lpstr>Key Technical Goals (Hardware)</vt:lpstr>
      <vt:lpstr>Key Technical Goals (Software)</vt:lpstr>
      <vt:lpstr>Project Overview</vt:lpstr>
      <vt:lpstr>Timeline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Plan</dc:title>
  <dc:creator>josiah</dc:creator>
  <cp:lastModifiedBy>Ramsey-Smith, Jacob S</cp:lastModifiedBy>
  <cp:revision>6</cp:revision>
  <dcterms:modified xsi:type="dcterms:W3CDTF">2020-03-09T02:15:39Z</dcterms:modified>
</cp:coreProperties>
</file>