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Maven Pro" panose="020B0604020202020204" charset="0"/>
      <p:regular r:id="rId8"/>
      <p:bold r:id="rId9"/>
    </p:embeddedFont>
    <p:embeddedFont>
      <p:font typeface="Nunito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708" autoAdjust="0"/>
  </p:normalViewPr>
  <p:slideViewPr>
    <p:cSldViewPr snapToGrid="0">
      <p:cViewPr varScale="1">
        <p:scale>
          <a:sx n="81" d="100"/>
          <a:sy n="81" d="100"/>
        </p:scale>
        <p:origin x="90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82ec73308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82ec73308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2ec73308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82ec73308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2ec73308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2ec73308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2ec7330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2ec7330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613825"/>
            <a:ext cx="47487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Challenges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7420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sddec 20-10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Jacob Ramsey-Smith, Stamati Morellas, Amir Hamza, Jack Creighton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Challenge Background</a:t>
            </a:r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Team intended to make an autonomous aerial drone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Using GPS for localization and a Lidar for obstacle detection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Using Raspberry Pi with a camera for barcode scanning </a:t>
            </a:r>
            <a:endParaRPr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7E75B8-264E-453F-AAA3-FD20FFF92B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82048" y="593722"/>
            <a:ext cx="504503" cy="504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to Technical Challenge</a:t>
            </a:r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Focus on creating a functional drone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Using an arduino board (more simplicity and online support)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Having a dedicated operator instead of complete autonomy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Using a barcode scanner instead of a camera and image processing</a:t>
            </a:r>
            <a:endParaRPr/>
          </a:p>
        </p:txBody>
      </p:sp>
      <p:pic>
        <p:nvPicPr>
          <p:cNvPr id="6" name="Solution to TC">
            <a:hlinkClick r:id="" action="ppaction://media"/>
            <a:extLst>
              <a:ext uri="{FF2B5EF4-FFF2-40B4-BE49-F238E27FC236}">
                <a16:creationId xmlns:a16="http://schemas.microsoft.com/office/drawing/2014/main" id="{79CE4FC6-584C-420A-903B-82744DDBEF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6937" y="61185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5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Challenges (foreseen)</a:t>
            </a:r>
            <a:endParaRPr/>
          </a:p>
        </p:txBody>
      </p:sp>
      <p:sp>
        <p:nvSpPr>
          <p:cNvPr id="296" name="Google Shape;296;p1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Soldering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Safety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Stability and security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Thrust to weight/power ratio</a:t>
            </a:r>
            <a:endParaRPr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CEAA22-2D2E-48D9-AE7B-3795EEAA54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6937" y="61185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1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Challenges</a:t>
            </a:r>
            <a:endParaRPr/>
          </a:p>
        </p:txBody>
      </p:sp>
      <p:sp>
        <p:nvSpPr>
          <p:cNvPr id="302" name="Google Shape;302;p17"/>
          <p:cNvSpPr txBox="1">
            <a:spLocks noGrp="1"/>
          </p:cNvSpPr>
          <p:nvPr>
            <p:ph type="body" idx="1"/>
          </p:nvPr>
        </p:nvSpPr>
        <p:spPr>
          <a:xfrm>
            <a:off x="1303800" y="159787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Main challenges:</a:t>
            </a:r>
            <a:endParaRPr dirty="0"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Integration with hardware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Data collection to server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dirty="0"/>
              <a:t>Designing the User Interface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dirty="0"/>
              <a:t>Modeling our software architecture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dirty="0"/>
              <a:t>Performing hands-on testing</a:t>
            </a:r>
            <a:endParaRPr dirty="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7C958B-5FE8-4DFC-862A-B847D93BCB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24700" y="4886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3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124</Words>
  <Application>Microsoft Office PowerPoint</Application>
  <PresentationFormat>On-screen Show (16:9)</PresentationFormat>
  <Paragraphs>24</Paragraphs>
  <Slides>5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Nunito</vt:lpstr>
      <vt:lpstr>Arial</vt:lpstr>
      <vt:lpstr>Maven Pro</vt:lpstr>
      <vt:lpstr>Momentum</vt:lpstr>
      <vt:lpstr>Technical Challenges</vt:lpstr>
      <vt:lpstr>Technical Challenge Background</vt:lpstr>
      <vt:lpstr>Solution to Technical Challenge</vt:lpstr>
      <vt:lpstr>Hardware Challenges (foreseen)</vt:lpstr>
      <vt:lpstr>Software 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Challenges</dc:title>
  <dc:creator>Amir Hamza</dc:creator>
  <cp:lastModifiedBy>Stamati Morellas</cp:lastModifiedBy>
  <cp:revision>4</cp:revision>
  <dcterms:modified xsi:type="dcterms:W3CDTF">2020-04-06T01:35:23Z</dcterms:modified>
</cp:coreProperties>
</file>